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1" r:id="rId4"/>
    <p:sldId id="274" r:id="rId5"/>
    <p:sldId id="272" r:id="rId6"/>
    <p:sldId id="273" r:id="rId7"/>
    <p:sldId id="270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005CE6-BCFB-FD85-0DF8-1866506B9452}" v="1151" dt="2023-01-09T16:45:40.624"/>
    <p1510:client id="{A7C0D027-A953-B245-A3E8-DE4EA0F29005}" v="211" dt="2023-01-11T05:37:12.839"/>
    <p1510:client id="{EAD2A254-5CDB-4C40-AE05-9A5D182430B7}" v="153" dt="2023-01-07T06:43:53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2024/1/10/Wed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7981" y="1074738"/>
            <a:ext cx="6646719" cy="3098033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嵌入式系統技術</a:t>
            </a:r>
            <a:b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飛</a:t>
            </a:r>
            <a:r>
              <a:rPr 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機遊戲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l"/>
            <a:endParaRPr lang="zh-TW" altLang="en-US" sz="4800" dirty="0">
              <a:ea typeface="新細明體"/>
              <a:cs typeface="Calibri Ligh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77981" y="4601784"/>
            <a:ext cx="4584553" cy="2027616"/>
          </a:xfrm>
        </p:spPr>
        <p:txBody>
          <a:bodyPr>
            <a:normAutofit/>
          </a:bodyPr>
          <a:lstStyle/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資工三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11003091A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吳澤延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2000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1AFAE0-5082-7195-69BD-06C121E4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57" y="2775069"/>
            <a:ext cx="6854163" cy="38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1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1029" y="639225"/>
            <a:ext cx="6666377" cy="3098033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選用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Sense_Hat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Pygame</a:t>
            </a:r>
            <a:b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Sense_Hat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來判斷飛機的移動方向</a:t>
            </a:r>
            <a:b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3600" dirty="0">
                <a:ea typeface="新細明體"/>
              </a:rPr>
            </a:br>
            <a:endParaRPr lang="zh-TW" sz="3600" dirty="0">
              <a:ea typeface="新細明體"/>
              <a:cs typeface="Calibri Light"/>
            </a:endParaRPr>
          </a:p>
          <a:p>
            <a:pPr algn="l"/>
            <a:endParaRPr lang="zh-TW" altLang="en-US" sz="4800" dirty="0">
              <a:ea typeface="新細明體"/>
              <a:cs typeface="Calibri Light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圖片 4">
            <a:extLst>
              <a:ext uri="{FF2B5EF4-FFF2-40B4-BE49-F238E27FC236}">
                <a16:creationId xmlns:a16="http://schemas.microsoft.com/office/drawing/2014/main" id="{A157707E-8211-1BA0-E60A-69F23471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69" y="2135063"/>
            <a:ext cx="6146103" cy="442458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94D648D-C895-B45A-C8FC-A23D0CFCA624}"/>
              </a:ext>
            </a:extLst>
          </p:cNvPr>
          <p:cNvSpPr txBox="1"/>
          <p:nvPr/>
        </p:nvSpPr>
        <p:spPr>
          <a:xfrm>
            <a:off x="1551813" y="2496998"/>
            <a:ext cx="39433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程式架構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讀取圖片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if(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While True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使用者事件判斷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子彈發射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飛機移動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碰撞判定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是否遊戲結束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圖片更新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        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57397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8D30B-5E46-7D71-90DE-5A6A0DE461A1}"/>
              </a:ext>
            </a:extLst>
          </p:cNvPr>
          <p:cNvSpPr/>
          <p:nvPr/>
        </p:nvSpPr>
        <p:spPr>
          <a:xfrm>
            <a:off x="378390" y="4343922"/>
            <a:ext cx="4185780" cy="31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3E4E77-A6AC-4A3B-991F-978D13A7345E}"/>
              </a:ext>
            </a:extLst>
          </p:cNvPr>
          <p:cNvSpPr txBox="1"/>
          <p:nvPr/>
        </p:nvSpPr>
        <p:spPr>
          <a:xfrm>
            <a:off x="378390" y="871823"/>
            <a:ext cx="705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流程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9D4823-6143-553F-3FA4-66E12C5F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16" y="273179"/>
            <a:ext cx="6891237" cy="61771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FB362A-7E3D-5DD8-11AF-1FFA80A5D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151"/>
          <a:stretch/>
        </p:blipFill>
        <p:spPr>
          <a:xfrm>
            <a:off x="320338" y="1842954"/>
            <a:ext cx="8209797" cy="19242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AD61263-1A45-3BF2-2D99-66C7E9E93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38" y="3737703"/>
            <a:ext cx="8503695" cy="30440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44C6855-1DCC-3BE5-433A-6FAB0CBF2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866" y="101283"/>
            <a:ext cx="6378367" cy="17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5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8D30B-5E46-7D71-90DE-5A6A0DE461A1}"/>
              </a:ext>
            </a:extLst>
          </p:cNvPr>
          <p:cNvSpPr/>
          <p:nvPr/>
        </p:nvSpPr>
        <p:spPr>
          <a:xfrm>
            <a:off x="378390" y="4343922"/>
            <a:ext cx="4185780" cy="31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3E4E77-A6AC-4A3B-991F-978D13A7345E}"/>
              </a:ext>
            </a:extLst>
          </p:cNvPr>
          <p:cNvSpPr txBox="1"/>
          <p:nvPr/>
        </p:nvSpPr>
        <p:spPr>
          <a:xfrm>
            <a:off x="363253" y="871823"/>
            <a:ext cx="705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流程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727990-7433-C6CD-967B-990449AE5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9" y="2215265"/>
            <a:ext cx="6906589" cy="17814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0D209A-1B4D-6B43-8BA4-F328008A9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809" y="871823"/>
            <a:ext cx="3467584" cy="563006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EE63309-1D31-1A69-0A16-FACA0BD1C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87" y="264464"/>
            <a:ext cx="11083084" cy="62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15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8D30B-5E46-7D71-90DE-5A6A0DE461A1}"/>
              </a:ext>
            </a:extLst>
          </p:cNvPr>
          <p:cNvSpPr/>
          <p:nvPr/>
        </p:nvSpPr>
        <p:spPr>
          <a:xfrm>
            <a:off x="378390" y="4343922"/>
            <a:ext cx="4185780" cy="31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3E4E77-A6AC-4A3B-991F-978D13A7345E}"/>
              </a:ext>
            </a:extLst>
          </p:cNvPr>
          <p:cNvSpPr txBox="1"/>
          <p:nvPr/>
        </p:nvSpPr>
        <p:spPr>
          <a:xfrm>
            <a:off x="363254" y="871823"/>
            <a:ext cx="5361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使用</a:t>
            </a:r>
            <a:r>
              <a:rPr lang="en-US" altLang="zh-TW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Sense_Hat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控制飛機移動方向和射擊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08C7808-2F29-061B-9E63-1388E30AE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6" y="1929103"/>
            <a:ext cx="5992061" cy="427732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2705ED9-8008-DF6E-C4B9-D20007D5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29" y="1970350"/>
            <a:ext cx="5048955" cy="3048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179CCD-2A34-5E17-AA61-3BCF86D8E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744" y="3767685"/>
            <a:ext cx="2591162" cy="24387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5B4CB95-AC0C-DC43-465D-51DA1295D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99" y="5592235"/>
            <a:ext cx="6335009" cy="3334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20DEBA-2C2B-05EE-4601-0DA2C7261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29" y="2316440"/>
            <a:ext cx="5896798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2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4" descr="一張含有 塑膠 的圖片&#10;&#10;自動產生的描述">
            <a:extLst>
              <a:ext uri="{FF2B5EF4-FFF2-40B4-BE49-F238E27FC236}">
                <a16:creationId xmlns:a16="http://schemas.microsoft.com/office/drawing/2014/main" id="{B93C1544-0835-7800-DE20-489BDCCDE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r="13512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8D30B-5E46-7D71-90DE-5A6A0DE461A1}"/>
              </a:ext>
            </a:extLst>
          </p:cNvPr>
          <p:cNvSpPr/>
          <p:nvPr/>
        </p:nvSpPr>
        <p:spPr>
          <a:xfrm>
            <a:off x="378390" y="4343922"/>
            <a:ext cx="4185780" cy="31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3E4E77-A6AC-4A3B-991F-978D13A7345E}"/>
              </a:ext>
            </a:extLst>
          </p:cNvPr>
          <p:cNvSpPr txBox="1"/>
          <p:nvPr/>
        </p:nvSpPr>
        <p:spPr>
          <a:xfrm>
            <a:off x="363253" y="871823"/>
            <a:ext cx="705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流程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991EBA-C470-DCCC-5D93-3F6C4EAA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29" y="1518154"/>
            <a:ext cx="7382905" cy="2419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41FE0F-0E1E-A0C4-5F96-07325C800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199" y="1617989"/>
            <a:ext cx="6354062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16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C27FC4-96EA-4AC5-9896-48D5677C5D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D4F1DEE-0374-43D8-9820-CD952B117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824" y="1728311"/>
            <a:ext cx="851835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1" hangingPunct="1"/>
            <a: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Thank You For</a:t>
            </a: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軟正黑體" panose="020B0604030504040204" pitchFamily="34" charset="-120"/>
              </a:rPr>
              <a:t>Watching!!</a:t>
            </a:r>
            <a:endParaRPr lang="zh-TW" altLang="en-US" sz="4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0D8517-ECAE-45AE-9BFA-968611E15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8200" y="3048000"/>
            <a:ext cx="2962275" cy="296227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228D8D0-4786-40DE-9BE8-6AA1B5E172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1198" y="3132606"/>
            <a:ext cx="285748" cy="76424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FEA7086-DB55-4B32-92EE-A92A71079F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1198" y="5132854"/>
            <a:ext cx="285748" cy="76424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23F8482-73B0-49AF-A5E3-5EAB4DD9F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62654" y="2383645"/>
            <a:ext cx="3819525" cy="40814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1E8A889-8A63-48B6-BA01-75D7F5AF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7" y="2514600"/>
            <a:ext cx="4081435" cy="408143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4BA435E-53EC-4DB2-89D0-0A921EF3A1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78445" y="3394543"/>
            <a:ext cx="285748" cy="76424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70A7964-F4E2-48B4-A025-D47CCF4BEE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64170" y="4966168"/>
            <a:ext cx="285748" cy="7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7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88</Words>
  <Application>Microsoft Office PowerPoint</Application>
  <PresentationFormat>寬螢幕</PresentationFormat>
  <Paragraphs>19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微軟正黑體</vt:lpstr>
      <vt:lpstr>Arial</vt:lpstr>
      <vt:lpstr>Calibri</vt:lpstr>
      <vt:lpstr>Calibri Light</vt:lpstr>
      <vt:lpstr>Office 佈景主題</vt:lpstr>
      <vt:lpstr>嵌入式系統技術  飛機遊戲 </vt:lpstr>
      <vt:lpstr>選用Sense_Hat結合Pygame  由Sense_Hat來判斷飛機的移動方向   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isu11003091A</cp:lastModifiedBy>
  <cp:revision>736</cp:revision>
  <dcterms:created xsi:type="dcterms:W3CDTF">2023-01-06T13:35:17Z</dcterms:created>
  <dcterms:modified xsi:type="dcterms:W3CDTF">2024-01-10T01:40:16Z</dcterms:modified>
</cp:coreProperties>
</file>